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-114" y="-1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/>
          <p:cNvSpPr>
            <a:spLocks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15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51;p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5362" name="Google Shape;52;p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79;g10324102c2d_0_2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3554" name="Google Shape;80;g10324102c2d_0_2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86;g10324102c2d_0_3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5602" name="Google Shape;87;g10324102c2d_0_3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93;g10324102c2d_0_3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7650" name="Google Shape;94;g10324102c2d_0_3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00;g10324102c2d_0_4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9698" name="Google Shape;101;g10324102c2d_0_4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07;g10324102c2d_0_4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1746" name="Google Shape;108;g10324102c2d_0_4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14;g10dcb14eba1_0_36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3794" name="Google Shape;115;g10dcb14eba1_0_3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21;g10324102c2d_0_11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5842" name="Google Shape;122;g10324102c2d_0_11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28;g10324102c2d_0_5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7890" name="Google Shape;129;g10324102c2d_0_5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35;g10fedc72ab0_0_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9938" name="Google Shape;136;g10fedc72ab0_0_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142;g10324102c2d_0_6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1986" name="Google Shape;143;g10324102c2d_0_6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49;g10324102c2d_0_6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4034" name="Google Shape;150;g10324102c2d_0_6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156;g10fedc72ab0_0_14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6082" name="Google Shape;157;g10fedc72ab0_0_1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Google Shape;163;g10324102c2d_0_7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48130" name="Google Shape;164;g10324102c2d_0_7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170;g1032a70fe67_5_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50178" name="Google Shape;171;g1032a70fe67_5_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177;g127ee4929a3_0_0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52226" name="Google Shape;178;g127ee4929a3_0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Google Shape;184;g10324102c2d_0_8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54274" name="Google Shape;185;g10324102c2d_0_8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191;g10dcb14eba1_0_24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56322" name="Google Shape;192;g10dcb14eba1_0_2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198;g1032a70fe67_5_13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58370" name="Google Shape;199;g1032a70fe67_5_13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205;g10324102c2d_0_10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60418" name="Google Shape;206;g10324102c2d_0_10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12;g10324102c2d_0_107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62466" name="Google Shape;213;g10324102c2d_0_10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19;g10324102c2d_0_11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64514" name="Google Shape;220;g10324102c2d_0_11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Google Shape;226;g1032a70fe67_5_19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66562" name="Google Shape;227;g1032a70fe67_5_1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Google Shape;233;g1032a70fe67_5_24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68610" name="Google Shape;234;g1032a70fe67_5_2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Google Shape;240;g10dcb14eba1_0_18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0658" name="Google Shape;241;g10dcb14eba1_0_18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Google Shape;247;g1032a70fe67_5_29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2706" name="Google Shape;248;g1032a70fe67_5_29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Google Shape;254;g1032a70fe67_5_34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4754" name="Google Shape;255;g1032a70fe67_5_34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Google Shape;261;g10992d930fb_0_0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6802" name="Google Shape;262;g10992d930fb_0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Google Shape;268;g10dcb14eba1_0_6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78850" name="Google Shape;269;g10dcb14eba1_0_6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Google Shape;275;g10dcb14eba1_0_1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0898" name="Google Shape;276;g10dcb14eba1_0_1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Google Shape;282;g10324102c2d_0_122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2946" name="Google Shape;283;g10324102c2d_0_12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Google Shape;289;g10d2dad6c8a_0_0:notes"/>
          <p:cNvSpPr>
            <a:spLocks noGrp="1" noRo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84994" name="Google Shape;290;g10d2dad6c8a_0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708C9-9EF8-4DE8-9990-E4D0B9FCFA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E347E-6501-41A4-AD61-3C95070D46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8C1CD4-0568-4D0D-8579-052E0F23E9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447CC5-6CC9-44DD-94D6-FF1E9E8ED0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7E43D-C46A-44AD-88F6-E420F05025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anchor="b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A4747C-E4A8-4B9B-A564-454AAC2B7A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00E04-EFA6-4E78-98A1-C3B14B4C06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;p9"/>
          <p:cNvSpPr>
            <a:spLocks noChangeArrowheads="1"/>
          </p:cNvSpPr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40;p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F21F9D-22F1-4FA5-83D1-AE3BF07457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DACAD-71A4-4E71-A505-5A58E74C2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881AD-1F8D-430F-B5A5-C4BB3CA1D2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BB6A9-77D0-419F-AD08-4BCE1BC8EC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150" y="444500"/>
            <a:ext cx="85217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150" y="1152525"/>
            <a:ext cx="85217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88" y="4662488"/>
            <a:ext cx="5492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595959"/>
                </a:solidFill>
              </a:defRPr>
            </a:lvl1pPr>
          </a:lstStyle>
          <a:p>
            <a:fld id="{51C9B1DD-25EC-494C-9A38-661363413D2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1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Google Shape;54;p13"/>
          <p:cNvSpPr txBox="1">
            <a:spLocks noGrp="1"/>
          </p:cNvSpPr>
          <p:nvPr>
            <p:ph type="ctrTitle"/>
          </p:nvPr>
        </p:nvSpPr>
        <p:spPr>
          <a:xfrm>
            <a:off x="311150" y="744538"/>
            <a:ext cx="8521700" cy="20526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14338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150" y="2833688"/>
            <a:ext cx="8521700" cy="7937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595959"/>
              </a:buClr>
            </a:pPr>
            <a:endParaRPr lang="ru-RU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14339" name="Google Shape;56;p1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22530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22531" name="Google Shape;84;p1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24578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24579" name="Google Shape;91;p18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26626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26627" name="Google Shape;98;p19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2867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28675" name="Google Shape;105;p20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30722" name="Google Shape;111;p21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30723" name="Google Shape;112;p21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32770" name="Google Shape;118;p22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32771" name="Google Shape;119;p2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34818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34819" name="Google Shape;126;p2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36866" name="Google Shape;132;p24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36867" name="Google Shape;133;p24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38914" name="Google Shape;139;p25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38915" name="Google Shape;140;p2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40962" name="Google Shape;146;p26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40963" name="Google Shape;147;p26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43010" name="Google Shape;153;p27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43011" name="Google Shape;154;p27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45058" name="Google Shape;160;p28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45059" name="Google Shape;161;p2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47106" name="Google Shape;167;p29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47107" name="Google Shape;168;p29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4915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49155" name="Google Shape;175;p30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51202" name="Google Shape;181;p31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51203" name="Google Shape;182;p3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53250" name="Google Shape;188;p32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53251" name="Google Shape;189;p32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55298" name="Google Shape;195;p33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55299" name="Google Shape;196;p3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57346" name="Google Shape;202;p34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57347" name="Google Shape;203;p34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59394" name="Google Shape;209;p35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59395" name="Google Shape;210;p35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61442" name="Google Shape;216;p36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61443" name="Google Shape;217;p36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63490" name="Google Shape;223;p37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63491" name="Google Shape;224;p37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65538" name="Google Shape;230;p38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65539" name="Google Shape;231;p38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67586" name="Google Shape;237;p39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67587" name="Google Shape;238;p39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69634" name="Google Shape;244;p40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69635" name="Google Shape;245;p4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71682" name="Google Shape;251;p41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71683" name="Google Shape;252;p41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73730" name="Google Shape;258;p42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73731" name="Google Shape;259;p42"/>
          <p:cNvPicPr preferRelativeResize="0">
            <a:picLocks noChangeAspect="1" noChangeArrowheads="1"/>
          </p:cNvPicPr>
          <p:nvPr/>
        </p:nvPicPr>
        <p:blipFill>
          <a:blip r:embed="rId3"/>
          <a:srcRect l="40" r="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75778" name="Google Shape;265;p43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75779" name="Google Shape;266;p4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77826" name="Google Shape;272;p44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77827" name="Google Shape;273;p4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79874" name="Google Shape;279;p45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79875" name="Google Shape;280;p4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81922" name="Google Shape;286;p46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81923" name="Google Shape;287;p4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</p:spPr>
        <p:txBody>
          <a:bodyPr>
            <a:normAutofit fontScale="90000"/>
          </a:bodyPr>
          <a:lstStyle/>
          <a:p>
            <a:pPr eaLnBrk="1" fontAlgn="auto" hangingPunct="1">
              <a:buClr>
                <a:schemeClr val="dk1"/>
              </a:buClr>
              <a:buFont typeface="Arial"/>
              <a:buNone/>
              <a:defRPr/>
            </a:pPr>
            <a:endParaRPr sz="2800">
              <a:solidFill>
                <a:schemeClr val="dk1"/>
              </a:solidFill>
              <a:sym typeface="Arial"/>
            </a:endParaRPr>
          </a:p>
        </p:txBody>
      </p:sp>
      <p:sp>
        <p:nvSpPr>
          <p:cNvPr id="83970" name="Google Shape;293;p47"/>
          <p:cNvSpPr txBox="1">
            <a:spLocks noGrp="1"/>
          </p:cNvSpPr>
          <p:nvPr>
            <p:ph type="body" idx="1"/>
          </p:nvPr>
        </p:nvSpPr>
        <p:spPr>
          <a:xfrm>
            <a:off x="311150" y="1152525"/>
            <a:ext cx="8521700" cy="34163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spcAft>
                <a:spcPts val="1200"/>
              </a:spcAft>
              <a:buClr>
                <a:srgbClr val="595959"/>
              </a:buClr>
              <a:buFont typeface="Arial" charset="0"/>
              <a:buNone/>
            </a:pPr>
            <a:endParaRPr lang="ru-RU" sz="1800" smtClean="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83971" name="Google Shape;294;p47"/>
          <p:cNvPicPr preferRelativeResize="0">
            <a:picLocks noChangeAspect="1" noChangeArrowheads="1"/>
          </p:cNvPicPr>
          <p:nvPr/>
        </p:nvPicPr>
        <p:blipFill>
          <a:blip r:embed="rId3"/>
          <a:srcRect t="40" b="40"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Simple Light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USER13</cp:lastModifiedBy>
  <cp:revision>1</cp:revision>
  <dcterms:modified xsi:type="dcterms:W3CDTF">2022-06-08T05:23:21Z</dcterms:modified>
</cp:coreProperties>
</file>